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58" r:id="rId4"/>
    <p:sldId id="302" r:id="rId5"/>
    <p:sldId id="304" r:id="rId6"/>
    <p:sldId id="305" r:id="rId7"/>
    <p:sldId id="303" r:id="rId8"/>
    <p:sldId id="306" r:id="rId9"/>
    <p:sldId id="307" r:id="rId10"/>
    <p:sldId id="308" r:id="rId11"/>
    <p:sldId id="309" r:id="rId12"/>
    <p:sldId id="310" r:id="rId13"/>
    <p:sldId id="314" r:id="rId14"/>
    <p:sldId id="315" r:id="rId15"/>
    <p:sldId id="316" r:id="rId16"/>
    <p:sldId id="266" r:id="rId17"/>
  </p:sldIdLst>
  <p:sldSz cx="9144000" cy="6858000" type="screen4x3"/>
  <p:notesSz cx="6807200" cy="99393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92" userDrawn="1">
          <p15:clr>
            <a:srgbClr val="A4A3A4"/>
          </p15:clr>
        </p15:guide>
        <p15:guide id="2" pos="775" userDrawn="1">
          <p15:clr>
            <a:srgbClr val="A4A3A4"/>
          </p15:clr>
        </p15:guide>
        <p15:guide id="3" orient="horz" pos="128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6B36"/>
    <a:srgbClr val="93B2DD"/>
    <a:srgbClr val="F5640A"/>
    <a:srgbClr val="FFFFFF"/>
    <a:srgbClr val="C0DC89"/>
    <a:srgbClr val="FFCC66"/>
    <a:srgbClr val="DE9400"/>
    <a:srgbClr val="FAFAFA"/>
    <a:srgbClr val="603E6A"/>
    <a:srgbClr val="5134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1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1398" y="144"/>
      </p:cViewPr>
      <p:guideLst>
        <p:guide orient="horz" pos="4292"/>
        <p:guide pos="775"/>
        <p:guide orient="horz" pos="128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1" d="100"/>
          <a:sy n="81" d="100"/>
        </p:scale>
        <p:origin x="-3972" y="-78"/>
      </p:cViewPr>
      <p:guideLst>
        <p:guide orient="horz" pos="3130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1780CB-038D-4099-94F1-064B509A0491}" type="datetimeFigureOut">
              <a:rPr lang="ko-KR" altLang="en-US" smtClean="0"/>
              <a:pPr/>
              <a:t>2021-01-21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AB972A-F328-4C59-8CB9-3827C3E9F90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9817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C1FFFF-3CB5-41FB-B647-F78DA02325ED}" type="datetimeFigureOut">
              <a:rPr lang="ko-KR" altLang="en-US" smtClean="0"/>
              <a:t>2021-01-21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1038" y="4721225"/>
            <a:ext cx="5445125" cy="4471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62ED8E-AAEF-43B8-874F-8199B49627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0742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" Target="../slides/slide3.xml"/><Relationship Id="rId7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" Target="../slides/slide3.xml"/><Relationship Id="rId7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3080137"/>
      </p:ext>
    </p:extLst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0206" y="5969602"/>
            <a:ext cx="758708" cy="762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76042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1555" y="6193207"/>
            <a:ext cx="540000" cy="540000"/>
          </a:xfrm>
          <a:prstGeom prst="rect">
            <a:avLst/>
          </a:prstGeom>
        </p:spPr>
      </p:pic>
      <p:pic>
        <p:nvPicPr>
          <p:cNvPr id="10" name="그림 9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2024" y="6193207"/>
            <a:ext cx="540000" cy="540000"/>
          </a:xfrm>
          <a:prstGeom prst="rect">
            <a:avLst/>
          </a:prstGeom>
        </p:spPr>
      </p:pic>
      <p:pic>
        <p:nvPicPr>
          <p:cNvPr id="11" name="그림 10">
            <a:hlinkClick r:id="" action="ppaction://hlinkshowjump?jump=endshow"/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493" y="6193207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78923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542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1086" y="6307503"/>
            <a:ext cx="540000" cy="540000"/>
          </a:xfrm>
          <a:prstGeom prst="rect">
            <a:avLst/>
          </a:prstGeom>
        </p:spPr>
      </p:pic>
      <p:pic>
        <p:nvPicPr>
          <p:cNvPr id="11" name="그림 10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1555" y="6307503"/>
            <a:ext cx="540000" cy="540000"/>
          </a:xfrm>
          <a:prstGeom prst="rect">
            <a:avLst/>
          </a:prstGeom>
        </p:spPr>
      </p:pic>
      <p:pic>
        <p:nvPicPr>
          <p:cNvPr id="12" name="그림 11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2024" y="6307503"/>
            <a:ext cx="540000" cy="540000"/>
          </a:xfrm>
          <a:prstGeom prst="rect">
            <a:avLst/>
          </a:prstGeom>
        </p:spPr>
      </p:pic>
      <p:pic>
        <p:nvPicPr>
          <p:cNvPr id="13" name="그림 12">
            <a:hlinkClick r:id="" action="ppaction://hlinkshowjump?jump=endshow"/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493" y="6307503"/>
            <a:ext cx="540000" cy="540000"/>
          </a:xfrm>
          <a:prstGeom prst="rect">
            <a:avLst/>
          </a:prstGeom>
        </p:spPr>
      </p:pic>
      <p:sp>
        <p:nvSpPr>
          <p:cNvPr id="7" name="제목 1"/>
          <p:cNvSpPr txBox="1">
            <a:spLocks/>
          </p:cNvSpPr>
          <p:nvPr userDrawn="1"/>
        </p:nvSpPr>
        <p:spPr>
          <a:xfrm>
            <a:off x="0" y="0"/>
            <a:ext cx="2990335" cy="57565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200" b="1" spc="-150" dirty="0" smtClean="0">
                <a:solidFill>
                  <a:schemeClr val="bg1"/>
                </a:solidFill>
                <a:latin typeface="+mn-lt"/>
                <a:ea typeface="문체부 제목 돋음체" panose="020B0609000101010101" pitchFamily="49" charset="-127"/>
              </a:rPr>
              <a:t>PRACTICE 1</a:t>
            </a:r>
            <a:endParaRPr lang="ko-KR" altLang="en-US" sz="3200" b="1" spc="-150" dirty="0">
              <a:solidFill>
                <a:schemeClr val="bg1"/>
              </a:solidFill>
              <a:latin typeface="+mn-lt"/>
              <a:ea typeface="문체부 제목 돋음체" panose="020B0609000101010101" pitchFamily="49" charset="-127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4335" y="18"/>
            <a:ext cx="1465948" cy="66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643445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만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1086" y="6307503"/>
            <a:ext cx="540000" cy="540000"/>
          </a:xfrm>
          <a:prstGeom prst="rect">
            <a:avLst/>
          </a:prstGeom>
        </p:spPr>
      </p:pic>
      <p:pic>
        <p:nvPicPr>
          <p:cNvPr id="11" name="그림 10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1555" y="6307503"/>
            <a:ext cx="540000" cy="540000"/>
          </a:xfrm>
          <a:prstGeom prst="rect">
            <a:avLst/>
          </a:prstGeom>
        </p:spPr>
      </p:pic>
      <p:pic>
        <p:nvPicPr>
          <p:cNvPr id="12" name="그림 11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2024" y="6307503"/>
            <a:ext cx="540000" cy="540000"/>
          </a:xfrm>
          <a:prstGeom prst="rect">
            <a:avLst/>
          </a:prstGeom>
        </p:spPr>
      </p:pic>
      <p:pic>
        <p:nvPicPr>
          <p:cNvPr id="13" name="그림 12">
            <a:hlinkClick r:id="" action="ppaction://hlinkshowjump?jump=endshow"/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493" y="6307503"/>
            <a:ext cx="540000" cy="540000"/>
          </a:xfrm>
          <a:prstGeom prst="rect">
            <a:avLst/>
          </a:prstGeom>
        </p:spPr>
      </p:pic>
      <p:sp>
        <p:nvSpPr>
          <p:cNvPr id="7" name="제목 1"/>
          <p:cNvSpPr txBox="1">
            <a:spLocks/>
          </p:cNvSpPr>
          <p:nvPr userDrawn="1"/>
        </p:nvSpPr>
        <p:spPr>
          <a:xfrm>
            <a:off x="0" y="0"/>
            <a:ext cx="2990335" cy="57565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200" b="1" spc="-150" smtClean="0">
                <a:solidFill>
                  <a:schemeClr val="bg1"/>
                </a:solidFill>
                <a:latin typeface="+mn-lt"/>
                <a:ea typeface="문체부 제목 돋음체" panose="020B0609000101010101" pitchFamily="49" charset="-127"/>
              </a:rPr>
              <a:t>PRACTICE 2</a:t>
            </a:r>
            <a:endParaRPr lang="ko-KR" altLang="en-US" sz="3200" b="1" spc="-150" dirty="0">
              <a:solidFill>
                <a:schemeClr val="bg1"/>
              </a:solidFill>
              <a:latin typeface="+mn-lt"/>
              <a:ea typeface="문체부 제목 돋음체" panose="020B0609000101010101" pitchFamily="49" charset="-127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4335" y="18"/>
            <a:ext cx="1465948" cy="66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493447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1555" y="6307503"/>
            <a:ext cx="540000" cy="540000"/>
          </a:xfrm>
          <a:prstGeom prst="rect">
            <a:avLst/>
          </a:prstGeom>
        </p:spPr>
      </p:pic>
      <p:pic>
        <p:nvPicPr>
          <p:cNvPr id="7" name="그림 6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2024" y="6307503"/>
            <a:ext cx="540000" cy="54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endshow"/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493" y="630750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13437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714A5-0858-458E-83C8-6275AE9D01FF}" type="datetimeFigureOut">
              <a:rPr lang="ko-KR" altLang="en-US" smtClean="0"/>
              <a:pPr/>
              <a:t>2021-01-21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28302-62D8-46E4-8587-C9424E61AE0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6059125"/>
      </p:ext>
    </p:extLst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714A5-0858-458E-83C8-6275AE9D01FF}" type="datetimeFigureOut">
              <a:rPr lang="ko-KR" altLang="en-US" smtClean="0"/>
              <a:pPr/>
              <a:t>2021-01-21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28302-62D8-46E4-8587-C9424E61AE0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4057677"/>
      </p:ext>
    </p:extLst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714A5-0858-458E-83C8-6275AE9D01FF}" type="datetimeFigureOut">
              <a:rPr lang="ko-KR" altLang="en-US" smtClean="0"/>
              <a:pPr/>
              <a:t>2021-01-21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28302-62D8-46E4-8587-C9424E61AE0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4391992"/>
      </p:ext>
    </p:extLst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2714A5-0858-458E-83C8-6275AE9D01FF}" type="datetimeFigureOut">
              <a:rPr lang="ko-KR" altLang="en-US" smtClean="0"/>
              <a:pPr/>
              <a:t>2021-01-21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F28302-62D8-46E4-8587-C9424E61AE0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641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6" r:id="rId4"/>
    <p:sldLayoutId id="2147483672" r:id="rId5"/>
    <p:sldLayoutId id="2147483667" r:id="rId6"/>
    <p:sldLayoutId id="2147483668" r:id="rId7"/>
    <p:sldLayoutId id="2147483669" r:id="rId8"/>
    <p:sldLayoutId id="2147483671" r:id="rId9"/>
  </p:sldLayoutIdLst>
  <p:transition advClick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86553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82817" y="1314585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4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5515489" y="1461955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561078" y="3990380"/>
            <a:ext cx="6792089" cy="2041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ko-KR" sz="2800"/>
              <a:t>(A) </a:t>
            </a:r>
            <a:r>
              <a:rPr lang="en-US" altLang="ko-KR" sz="2800" smtClean="0"/>
              <a:t>A woman is </a:t>
            </a:r>
            <a:r>
              <a:rPr lang="en-US" altLang="ko-KR" sz="2800" u="sng" smtClean="0"/>
              <a:t>                                                </a:t>
            </a:r>
            <a:r>
              <a:rPr lang="en-US" altLang="ko-KR" sz="2800" smtClean="0"/>
              <a:t>.</a:t>
            </a:r>
          </a:p>
          <a:p>
            <a:pPr>
              <a:lnSpc>
                <a:spcPts val="3800"/>
              </a:lnSpc>
            </a:pPr>
            <a:r>
              <a:rPr lang="en-US" altLang="ko-KR" sz="2800" smtClean="0"/>
              <a:t>(B) A woman is </a:t>
            </a:r>
            <a:r>
              <a:rPr lang="en-US" altLang="ko-KR" sz="2800" u="sng" smtClean="0"/>
              <a:t>                                                </a:t>
            </a:r>
            <a:r>
              <a:rPr lang="en-US" altLang="ko-KR" sz="2800" smtClean="0"/>
              <a:t>.</a:t>
            </a:r>
          </a:p>
          <a:p>
            <a:pPr>
              <a:lnSpc>
                <a:spcPts val="3800"/>
              </a:lnSpc>
            </a:pPr>
            <a:r>
              <a:rPr lang="en-US" altLang="ko-KR" sz="2800" smtClean="0"/>
              <a:t>(</a:t>
            </a:r>
            <a:r>
              <a:rPr lang="en-US" altLang="ko-KR" sz="2800"/>
              <a:t>C) </a:t>
            </a:r>
            <a:r>
              <a:rPr lang="en-US" altLang="ko-KR" sz="2800" smtClean="0"/>
              <a:t>A woman is </a:t>
            </a:r>
            <a:r>
              <a:rPr lang="en-US" altLang="ko-KR" sz="2800" u="sng" smtClean="0"/>
              <a:t>                                                </a:t>
            </a:r>
            <a:r>
              <a:rPr lang="en-US" altLang="ko-KR" sz="2800" smtClean="0"/>
              <a:t>.</a:t>
            </a:r>
            <a:endParaRPr lang="en-US" altLang="ko-KR" sz="2800"/>
          </a:p>
          <a:p>
            <a:pPr>
              <a:lnSpc>
                <a:spcPts val="3800"/>
              </a:lnSpc>
            </a:pPr>
            <a:r>
              <a:rPr lang="en-US" altLang="ko-KR" sz="2800"/>
              <a:t>(D) </a:t>
            </a:r>
            <a:r>
              <a:rPr lang="en-US" altLang="ko-KR" sz="2800" smtClean="0"/>
              <a:t>A woman is </a:t>
            </a:r>
            <a:r>
              <a:rPr lang="en-US" altLang="ko-KR" sz="2800" u="sng"/>
              <a:t> </a:t>
            </a:r>
            <a:r>
              <a:rPr lang="en-US" altLang="ko-KR" sz="2800" u="sng" smtClean="0"/>
              <a:t>                                               </a:t>
            </a:r>
            <a:r>
              <a:rPr lang="en-US" altLang="ko-KR" sz="2800" smtClean="0"/>
              <a:t>.</a:t>
            </a:r>
            <a:endParaRPr lang="ko-KR" altLang="en-US" sz="2800"/>
          </a:p>
        </p:txBody>
      </p:sp>
      <p:sp>
        <p:nvSpPr>
          <p:cNvPr id="10" name="직사각형 9"/>
          <p:cNvSpPr/>
          <p:nvPr/>
        </p:nvSpPr>
        <p:spPr>
          <a:xfrm>
            <a:off x="3847084" y="3973902"/>
            <a:ext cx="4572000" cy="204158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walking along a street</a:t>
            </a: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searching through her bag</a:t>
            </a: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leaning against a stone</a:t>
            </a:r>
            <a:endParaRPr lang="en-US" altLang="ko-KR" sz="2800" b="1">
              <a:solidFill>
                <a:srgbClr val="C00000"/>
              </a:solidFill>
            </a:endParaRP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taking a photograph</a:t>
            </a:r>
            <a:endParaRPr lang="ko-KR" altLang="en-US" sz="2800" b="1">
              <a:solidFill>
                <a:srgbClr val="C00000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9666" y="1461954"/>
            <a:ext cx="3600450" cy="24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내용 개체 틀 2"/>
          <p:cNvSpPr txBox="1">
            <a:spLocks/>
          </p:cNvSpPr>
          <p:nvPr/>
        </p:nvSpPr>
        <p:spPr>
          <a:xfrm>
            <a:off x="608305" y="702040"/>
            <a:ext cx="7917857" cy="477054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38138" indent="-338138">
              <a:lnSpc>
                <a:spcPts val="3000"/>
              </a:lnSpc>
              <a:buClr>
                <a:srgbClr val="EE6B36"/>
              </a:buClr>
              <a:buFont typeface="Wingdings" panose="05000000000000000000" pitchFamily="2" charset="2"/>
              <a:buChar char="l"/>
            </a:pPr>
            <a:r>
              <a:rPr lang="en-US" altLang="ko-KR" b="1" smtClean="0"/>
              <a:t>Listen and fill in the blanks.</a:t>
            </a:r>
            <a:endParaRPr lang="ko-KR" altLang="en-US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610717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0" grpId="0" uiExpand="1" build="p"/>
      <p:bldP spid="10" grpId="1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82817" y="1314585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5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5515489" y="1461955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561078" y="3990380"/>
            <a:ext cx="6783851" cy="2041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ko-KR" sz="2800"/>
              <a:t>(A) She </a:t>
            </a:r>
            <a:r>
              <a:rPr lang="en-US" altLang="ko-KR" sz="2800" smtClean="0"/>
              <a:t>is </a:t>
            </a:r>
            <a:r>
              <a:rPr lang="en-US" altLang="ko-KR" sz="2800" u="sng" smtClean="0"/>
              <a:t>                                                            </a:t>
            </a:r>
            <a:r>
              <a:rPr lang="en-US" altLang="ko-KR" sz="2800" smtClean="0"/>
              <a:t>.</a:t>
            </a:r>
          </a:p>
          <a:p>
            <a:pPr>
              <a:lnSpc>
                <a:spcPts val="3800"/>
              </a:lnSpc>
            </a:pPr>
            <a:r>
              <a:rPr lang="en-US" altLang="ko-KR" sz="2800" smtClean="0"/>
              <a:t>(B) She is </a:t>
            </a:r>
            <a:r>
              <a:rPr lang="en-US" altLang="ko-KR" sz="2800" u="sng"/>
              <a:t> </a:t>
            </a:r>
            <a:r>
              <a:rPr lang="en-US" altLang="ko-KR" sz="2800" u="sng" smtClean="0"/>
              <a:t>                                                           </a:t>
            </a:r>
            <a:r>
              <a:rPr lang="en-US" altLang="ko-KR" sz="2800" smtClean="0"/>
              <a:t>.</a:t>
            </a:r>
          </a:p>
          <a:p>
            <a:pPr>
              <a:lnSpc>
                <a:spcPts val="3800"/>
              </a:lnSpc>
            </a:pPr>
            <a:r>
              <a:rPr lang="en-US" altLang="ko-KR" sz="2800" smtClean="0"/>
              <a:t>(</a:t>
            </a:r>
            <a:r>
              <a:rPr lang="en-US" altLang="ko-KR" sz="2800"/>
              <a:t>C) She </a:t>
            </a:r>
            <a:r>
              <a:rPr lang="en-US" altLang="ko-KR" sz="2800" smtClean="0"/>
              <a:t>is </a:t>
            </a:r>
            <a:r>
              <a:rPr lang="en-US" altLang="ko-KR" sz="2800" u="sng"/>
              <a:t> </a:t>
            </a:r>
            <a:r>
              <a:rPr lang="en-US" altLang="ko-KR" sz="2800" u="sng" smtClean="0"/>
              <a:t>                                                           </a:t>
            </a:r>
            <a:r>
              <a:rPr lang="en-US" altLang="ko-KR" sz="2800" smtClean="0"/>
              <a:t>.</a:t>
            </a:r>
            <a:endParaRPr lang="en-US" altLang="ko-KR" sz="2800"/>
          </a:p>
          <a:p>
            <a:pPr>
              <a:lnSpc>
                <a:spcPts val="3800"/>
              </a:lnSpc>
            </a:pPr>
            <a:r>
              <a:rPr lang="en-US" altLang="ko-KR" sz="2800"/>
              <a:t>(D) She </a:t>
            </a:r>
            <a:r>
              <a:rPr lang="en-US" altLang="ko-KR" sz="2800" smtClean="0"/>
              <a:t>is </a:t>
            </a:r>
            <a:r>
              <a:rPr lang="en-US" altLang="ko-KR" sz="2800" u="sng"/>
              <a:t> </a:t>
            </a:r>
            <a:r>
              <a:rPr lang="en-US" altLang="ko-KR" sz="2800" u="sng" smtClean="0"/>
              <a:t>                                                           </a:t>
            </a:r>
            <a:r>
              <a:rPr lang="en-US" altLang="ko-KR" sz="2800" smtClean="0"/>
              <a:t>.</a:t>
            </a:r>
            <a:endParaRPr lang="ko-KR" altLang="en-US" sz="2800"/>
          </a:p>
        </p:txBody>
      </p:sp>
      <p:sp>
        <p:nvSpPr>
          <p:cNvPr id="7" name="직사각형 6"/>
          <p:cNvSpPr/>
          <p:nvPr/>
        </p:nvSpPr>
        <p:spPr>
          <a:xfrm>
            <a:off x="3039759" y="3973902"/>
            <a:ext cx="5305169" cy="2041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posting a note on a photo copier</a:t>
            </a:r>
            <a:endParaRPr lang="en-US" altLang="ko-KR" sz="2800" b="1">
              <a:solidFill>
                <a:srgbClr val="C00000"/>
              </a:solidFill>
            </a:endParaRP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copying a document</a:t>
            </a:r>
            <a:endParaRPr lang="en-US" altLang="ko-KR" sz="2800" b="1">
              <a:solidFill>
                <a:srgbClr val="C00000"/>
              </a:solidFill>
            </a:endParaRP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lifting </a:t>
            </a:r>
            <a:r>
              <a:rPr lang="en-US" altLang="ko-KR" sz="2800" b="1">
                <a:solidFill>
                  <a:srgbClr val="C00000"/>
                </a:solidFill>
              </a:rPr>
              <a:t>a </a:t>
            </a:r>
            <a:r>
              <a:rPr lang="en-US" altLang="ko-KR" sz="2800" b="1" smtClean="0">
                <a:solidFill>
                  <a:srgbClr val="C00000"/>
                </a:solidFill>
              </a:rPr>
              <a:t>sheet off a desk</a:t>
            </a:r>
            <a:endParaRPr lang="en-US" altLang="ko-KR" sz="2800" b="1">
              <a:solidFill>
                <a:srgbClr val="C00000"/>
              </a:solidFill>
            </a:endParaRP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putting a picture into a frame</a:t>
            </a:r>
            <a:endParaRPr lang="ko-KR" altLang="en-US" sz="2800" b="1">
              <a:solidFill>
                <a:srgbClr val="C00000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9666" y="1466717"/>
            <a:ext cx="3600450" cy="247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내용 개체 틀 2"/>
          <p:cNvSpPr txBox="1">
            <a:spLocks/>
          </p:cNvSpPr>
          <p:nvPr/>
        </p:nvSpPr>
        <p:spPr>
          <a:xfrm>
            <a:off x="608305" y="702040"/>
            <a:ext cx="7917857" cy="477054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38138" indent="-338138">
              <a:lnSpc>
                <a:spcPts val="3000"/>
              </a:lnSpc>
              <a:buClr>
                <a:srgbClr val="EE6B36"/>
              </a:buClr>
              <a:buFont typeface="Wingdings" panose="05000000000000000000" pitchFamily="2" charset="2"/>
              <a:buChar char="l"/>
            </a:pPr>
            <a:r>
              <a:rPr lang="en-US" altLang="ko-KR" b="1" smtClean="0"/>
              <a:t>Listen and fill in the blanks.</a:t>
            </a:r>
            <a:endParaRPr lang="ko-KR" altLang="en-US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610717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7" grpId="0" uiExpand="1" build="p"/>
      <p:bldP spid="7" grpId="1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9666" y="1461955"/>
            <a:ext cx="3600450" cy="247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82817" y="1314585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6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5515489" y="1461955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561078" y="3990380"/>
            <a:ext cx="6795521" cy="2041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ko-KR" sz="2800"/>
              <a:t>(A) </a:t>
            </a:r>
            <a:r>
              <a:rPr lang="en-US" altLang="ko-KR" sz="2800" smtClean="0"/>
              <a:t>His arms </a:t>
            </a:r>
            <a:r>
              <a:rPr lang="en-US" altLang="ko-KR" sz="2800" u="sng" smtClean="0"/>
              <a:t>                                                     </a:t>
            </a:r>
            <a:r>
              <a:rPr lang="en-US" altLang="ko-KR" sz="2800" smtClean="0"/>
              <a:t>.</a:t>
            </a:r>
          </a:p>
          <a:p>
            <a:pPr>
              <a:lnSpc>
                <a:spcPts val="3800"/>
              </a:lnSpc>
            </a:pPr>
            <a:r>
              <a:rPr lang="en-US" altLang="ko-KR" sz="2800" smtClean="0"/>
              <a:t>(B) His hand </a:t>
            </a:r>
            <a:r>
              <a:rPr lang="en-US" altLang="ko-KR" sz="2800" u="sng" smtClean="0"/>
              <a:t>                                                     </a:t>
            </a:r>
            <a:r>
              <a:rPr lang="en-US" altLang="ko-KR" sz="2800" smtClean="0"/>
              <a:t>.</a:t>
            </a:r>
          </a:p>
          <a:p>
            <a:pPr>
              <a:lnSpc>
                <a:spcPts val="3800"/>
              </a:lnSpc>
            </a:pPr>
            <a:r>
              <a:rPr lang="en-US" altLang="ko-KR" sz="2800" smtClean="0"/>
              <a:t>(</a:t>
            </a:r>
            <a:r>
              <a:rPr lang="en-US" altLang="ko-KR" sz="2800"/>
              <a:t>C) </a:t>
            </a:r>
            <a:r>
              <a:rPr lang="en-US" altLang="ko-KR" sz="2800" smtClean="0"/>
              <a:t>A monitor </a:t>
            </a:r>
            <a:r>
              <a:rPr lang="en-US" altLang="ko-KR" sz="2800" u="sng" smtClean="0"/>
              <a:t>                                                   </a:t>
            </a:r>
            <a:r>
              <a:rPr lang="en-US" altLang="ko-KR" sz="2800" smtClean="0"/>
              <a:t>.</a:t>
            </a:r>
            <a:endParaRPr lang="en-US" altLang="ko-KR" sz="2800"/>
          </a:p>
          <a:p>
            <a:pPr>
              <a:lnSpc>
                <a:spcPts val="3800"/>
              </a:lnSpc>
            </a:pPr>
            <a:r>
              <a:rPr lang="en-US" altLang="ko-KR" sz="2800"/>
              <a:t>(D) </a:t>
            </a:r>
            <a:r>
              <a:rPr lang="en-US" altLang="ko-KR" sz="2800" smtClean="0"/>
              <a:t>He is </a:t>
            </a:r>
            <a:r>
              <a:rPr lang="en-US" altLang="ko-KR" sz="2800" u="sng"/>
              <a:t> </a:t>
            </a:r>
            <a:r>
              <a:rPr lang="en-US" altLang="ko-KR" sz="2800" u="sng" smtClean="0"/>
              <a:t>                                                           </a:t>
            </a:r>
            <a:r>
              <a:rPr lang="en-US" altLang="ko-KR" sz="2800" smtClean="0"/>
              <a:t>.</a:t>
            </a:r>
            <a:endParaRPr lang="ko-KR" altLang="en-US" sz="2800"/>
          </a:p>
        </p:txBody>
      </p:sp>
      <p:sp>
        <p:nvSpPr>
          <p:cNvPr id="7" name="직사각형 6"/>
          <p:cNvSpPr/>
          <p:nvPr/>
        </p:nvSpPr>
        <p:spPr>
          <a:xfrm>
            <a:off x="2895821" y="3973902"/>
            <a:ext cx="4572000" cy="204158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       are resting on a desk</a:t>
            </a:r>
            <a:endParaRPr lang="en-US" altLang="ko-KR" sz="2800" b="1">
              <a:solidFill>
                <a:srgbClr val="C00000"/>
              </a:solidFill>
            </a:endParaRP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       is on a mouse</a:t>
            </a:r>
            <a:endParaRPr lang="en-US" altLang="ko-KR" sz="2800" b="1">
              <a:solidFill>
                <a:srgbClr val="C00000"/>
              </a:solidFill>
            </a:endParaRP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         is being dusted</a:t>
            </a:r>
            <a:endParaRPr lang="en-US" altLang="ko-KR" sz="2800" b="1">
              <a:solidFill>
                <a:srgbClr val="C00000"/>
              </a:solidFill>
            </a:endParaRP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adjusting a chair</a:t>
            </a:r>
            <a:endParaRPr lang="ko-KR" altLang="en-US" sz="2800" b="1">
              <a:solidFill>
                <a:srgbClr val="C00000"/>
              </a:solidFill>
            </a:endParaRPr>
          </a:p>
        </p:txBody>
      </p:sp>
      <p:sp>
        <p:nvSpPr>
          <p:cNvPr id="9" name="내용 개체 틀 2"/>
          <p:cNvSpPr txBox="1">
            <a:spLocks/>
          </p:cNvSpPr>
          <p:nvPr/>
        </p:nvSpPr>
        <p:spPr>
          <a:xfrm>
            <a:off x="608305" y="702040"/>
            <a:ext cx="7917857" cy="477054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38138" indent="-338138">
              <a:lnSpc>
                <a:spcPts val="3000"/>
              </a:lnSpc>
              <a:buClr>
                <a:srgbClr val="EE6B36"/>
              </a:buClr>
              <a:buFont typeface="Wingdings" panose="05000000000000000000" pitchFamily="2" charset="2"/>
              <a:buChar char="l"/>
            </a:pPr>
            <a:r>
              <a:rPr lang="en-US" altLang="ko-KR" b="1" smtClean="0"/>
              <a:t>Listen and fill in the blanks.</a:t>
            </a:r>
            <a:endParaRPr lang="ko-KR" altLang="en-US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610717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7" grpId="0" uiExpand="1" build="p"/>
      <p:bldP spid="7" grpId="1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7142" y="2470435"/>
            <a:ext cx="3240000" cy="2237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467" y="2470435"/>
            <a:ext cx="3240000" cy="2237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내용 개체 틀 2"/>
          <p:cNvSpPr txBox="1">
            <a:spLocks/>
          </p:cNvSpPr>
          <p:nvPr/>
        </p:nvSpPr>
        <p:spPr>
          <a:xfrm>
            <a:off x="608305" y="702040"/>
            <a:ext cx="7917857" cy="861774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38138" indent="-338138">
              <a:lnSpc>
                <a:spcPts val="3000"/>
              </a:lnSpc>
              <a:buClr>
                <a:srgbClr val="EE6B36"/>
              </a:buClr>
              <a:buFont typeface="Wingdings" panose="05000000000000000000" pitchFamily="2" charset="2"/>
              <a:buChar char="l"/>
            </a:pPr>
            <a:r>
              <a:rPr lang="en-US" altLang="ko-KR" b="1" smtClean="0"/>
              <a:t>Select the one statement that best </a:t>
            </a:r>
            <a:r>
              <a:rPr lang="en-US" altLang="ko-KR" b="1" smtClean="0"/>
              <a:t>describes</a:t>
            </a:r>
            <a:r>
              <a:rPr lang="en-US" altLang="ko-KR" b="1" smtClean="0"/>
              <a:t/>
            </a:r>
            <a:br>
              <a:rPr lang="en-US" altLang="ko-KR" b="1" smtClean="0"/>
            </a:br>
            <a:r>
              <a:rPr lang="en-US" altLang="ko-KR" b="1" smtClean="0"/>
              <a:t>what you see in the picture.</a:t>
            </a:r>
            <a:endParaRPr lang="ko-KR" altLang="en-US" b="1" dirty="0">
              <a:latin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95631" y="2331294"/>
            <a:ext cx="4523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1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4" name="순서도: 페이지 연결자 3"/>
          <p:cNvSpPr>
            <a:spLocks noChangeAspect="1"/>
          </p:cNvSpPr>
          <p:nvPr/>
        </p:nvSpPr>
        <p:spPr>
          <a:xfrm>
            <a:off x="1132434" y="1984393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951467" y="4768187"/>
            <a:ext cx="360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</a:t>
            </a:r>
            <a:r>
              <a:rPr lang="en-US" altLang="ko-KR" sz="2400"/>
              <a:t>C</a:t>
            </a:r>
            <a:r>
              <a:rPr lang="en-US" altLang="ko-KR" sz="2400" smtClean="0"/>
              <a:t>)          (</a:t>
            </a:r>
            <a:r>
              <a:rPr lang="en-US" altLang="ko-KR" sz="2400"/>
              <a:t>D</a:t>
            </a:r>
            <a:r>
              <a:rPr lang="en-US" altLang="ko-KR" sz="2400" smtClean="0"/>
              <a:t>)</a:t>
            </a:r>
            <a:endParaRPr lang="ko-KR" altLang="en-US" sz="2400"/>
          </a:p>
        </p:txBody>
      </p:sp>
      <p:sp>
        <p:nvSpPr>
          <p:cNvPr id="7" name="타원 6"/>
          <p:cNvSpPr/>
          <p:nvPr/>
        </p:nvSpPr>
        <p:spPr>
          <a:xfrm>
            <a:off x="2040901" y="4795829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4560792" y="2331294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2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4929646" y="4768187"/>
            <a:ext cx="360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</a:t>
            </a:r>
            <a:r>
              <a:rPr lang="en-US" altLang="ko-KR" sz="2400"/>
              <a:t>C</a:t>
            </a:r>
            <a:r>
              <a:rPr lang="en-US" altLang="ko-KR" sz="2400" smtClean="0"/>
              <a:t>)          (</a:t>
            </a:r>
            <a:r>
              <a:rPr lang="en-US" altLang="ko-KR" sz="2400"/>
              <a:t>D</a:t>
            </a:r>
            <a:r>
              <a:rPr lang="en-US" altLang="ko-KR" sz="2400" smtClean="0"/>
              <a:t>)</a:t>
            </a:r>
            <a:endParaRPr lang="ko-KR" altLang="en-US" sz="2400"/>
          </a:p>
        </p:txBody>
      </p:sp>
      <p:sp>
        <p:nvSpPr>
          <p:cNvPr id="11" name="타원 10"/>
          <p:cNvSpPr/>
          <p:nvPr/>
        </p:nvSpPr>
        <p:spPr>
          <a:xfrm>
            <a:off x="8082257" y="4795829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순서도: 페이지 연결자 11"/>
          <p:cNvSpPr>
            <a:spLocks noChangeAspect="1"/>
          </p:cNvSpPr>
          <p:nvPr/>
        </p:nvSpPr>
        <p:spPr>
          <a:xfrm>
            <a:off x="5097142" y="1984393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64993564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9646" y="2470435"/>
            <a:ext cx="3240000" cy="2237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467" y="2470435"/>
            <a:ext cx="3240000" cy="2237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95631" y="2331294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3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" name="순서도: 페이지 연결자 2"/>
          <p:cNvSpPr>
            <a:spLocks noChangeAspect="1"/>
          </p:cNvSpPr>
          <p:nvPr/>
        </p:nvSpPr>
        <p:spPr>
          <a:xfrm>
            <a:off x="1132434" y="1984393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951467" y="4768187"/>
            <a:ext cx="360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</a:t>
            </a:r>
            <a:r>
              <a:rPr lang="en-US" altLang="ko-KR" sz="2400"/>
              <a:t>C</a:t>
            </a:r>
            <a:r>
              <a:rPr lang="en-US" altLang="ko-KR" sz="2400" smtClean="0"/>
              <a:t>)          (</a:t>
            </a:r>
            <a:r>
              <a:rPr lang="en-US" altLang="ko-KR" sz="2400"/>
              <a:t>D</a:t>
            </a:r>
            <a:r>
              <a:rPr lang="en-US" altLang="ko-KR" sz="2400" smtClean="0"/>
              <a:t>)</a:t>
            </a:r>
            <a:endParaRPr lang="ko-KR" altLang="en-US" sz="2400"/>
          </a:p>
        </p:txBody>
      </p:sp>
      <p:sp>
        <p:nvSpPr>
          <p:cNvPr id="5" name="타원 4"/>
          <p:cNvSpPr/>
          <p:nvPr/>
        </p:nvSpPr>
        <p:spPr>
          <a:xfrm>
            <a:off x="3064537" y="4795829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4560792" y="2331294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4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4929646" y="4768187"/>
            <a:ext cx="360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</a:t>
            </a:r>
            <a:r>
              <a:rPr lang="en-US" altLang="ko-KR" sz="2400"/>
              <a:t>C</a:t>
            </a:r>
            <a:r>
              <a:rPr lang="en-US" altLang="ko-KR" sz="2400" smtClean="0"/>
              <a:t>)          (</a:t>
            </a:r>
            <a:r>
              <a:rPr lang="en-US" altLang="ko-KR" sz="2400"/>
              <a:t>D</a:t>
            </a:r>
            <a:r>
              <a:rPr lang="en-US" altLang="ko-KR" sz="2400" smtClean="0"/>
              <a:t>)</a:t>
            </a:r>
            <a:endParaRPr lang="ko-KR" altLang="en-US" sz="2400"/>
          </a:p>
        </p:txBody>
      </p:sp>
      <p:sp>
        <p:nvSpPr>
          <p:cNvPr id="8" name="타원 7"/>
          <p:cNvSpPr/>
          <p:nvPr/>
        </p:nvSpPr>
        <p:spPr>
          <a:xfrm>
            <a:off x="4981370" y="4795829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순서도: 페이지 연결자 8"/>
          <p:cNvSpPr>
            <a:spLocks noChangeAspect="1"/>
          </p:cNvSpPr>
          <p:nvPr/>
        </p:nvSpPr>
        <p:spPr>
          <a:xfrm>
            <a:off x="5097142" y="1984393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608305" y="702040"/>
            <a:ext cx="7917857" cy="861774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38138" indent="-338138">
              <a:lnSpc>
                <a:spcPts val="3000"/>
              </a:lnSpc>
              <a:buClr>
                <a:srgbClr val="EE6B36"/>
              </a:buClr>
              <a:buFont typeface="Wingdings" panose="05000000000000000000" pitchFamily="2" charset="2"/>
              <a:buChar char="l"/>
            </a:pPr>
            <a:r>
              <a:rPr lang="en-US" altLang="ko-KR" b="1" smtClean="0"/>
              <a:t>Select the one statement that best </a:t>
            </a:r>
            <a:r>
              <a:rPr lang="en-US" altLang="ko-KR" b="1" smtClean="0"/>
              <a:t>describes</a:t>
            </a:r>
            <a:r>
              <a:rPr lang="en-US" altLang="ko-KR" b="1" smtClean="0"/>
              <a:t/>
            </a:r>
            <a:br>
              <a:rPr lang="en-US" altLang="ko-KR" b="1" smtClean="0"/>
            </a:br>
            <a:r>
              <a:rPr lang="en-US" altLang="ko-KR" b="1" smtClean="0"/>
              <a:t>what you see in the picture.</a:t>
            </a:r>
            <a:endParaRPr lang="ko-KR" altLang="en-US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3056050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9646" y="2479009"/>
            <a:ext cx="3240000" cy="2228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467" y="2479009"/>
            <a:ext cx="3240000" cy="2228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95631" y="2331294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5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" name="순서도: 페이지 연결자 2"/>
          <p:cNvSpPr>
            <a:spLocks noChangeAspect="1"/>
          </p:cNvSpPr>
          <p:nvPr/>
        </p:nvSpPr>
        <p:spPr>
          <a:xfrm>
            <a:off x="1132434" y="1984393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951467" y="4768187"/>
            <a:ext cx="360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</a:t>
            </a:r>
            <a:r>
              <a:rPr lang="en-US" altLang="ko-KR" sz="2400"/>
              <a:t>C</a:t>
            </a:r>
            <a:r>
              <a:rPr lang="en-US" altLang="ko-KR" sz="2400" smtClean="0"/>
              <a:t>)          (</a:t>
            </a:r>
            <a:r>
              <a:rPr lang="en-US" altLang="ko-KR" sz="2400"/>
              <a:t>D</a:t>
            </a:r>
            <a:r>
              <a:rPr lang="en-US" altLang="ko-KR" sz="2400" smtClean="0"/>
              <a:t>)</a:t>
            </a:r>
            <a:endParaRPr lang="ko-KR" altLang="en-US" sz="2400"/>
          </a:p>
        </p:txBody>
      </p:sp>
      <p:sp>
        <p:nvSpPr>
          <p:cNvPr id="5" name="타원 4"/>
          <p:cNvSpPr/>
          <p:nvPr/>
        </p:nvSpPr>
        <p:spPr>
          <a:xfrm>
            <a:off x="3073834" y="4795829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4560792" y="2331294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6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4929646" y="4768187"/>
            <a:ext cx="360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</a:t>
            </a:r>
            <a:r>
              <a:rPr lang="en-US" altLang="ko-KR" sz="2400"/>
              <a:t>C</a:t>
            </a:r>
            <a:r>
              <a:rPr lang="en-US" altLang="ko-KR" sz="2400" smtClean="0"/>
              <a:t>)          (</a:t>
            </a:r>
            <a:r>
              <a:rPr lang="en-US" altLang="ko-KR" sz="2400"/>
              <a:t>D</a:t>
            </a:r>
            <a:r>
              <a:rPr lang="en-US" altLang="ko-KR" sz="2400" smtClean="0"/>
              <a:t>)</a:t>
            </a:r>
            <a:endParaRPr lang="ko-KR" altLang="en-US" sz="2400"/>
          </a:p>
        </p:txBody>
      </p:sp>
      <p:sp>
        <p:nvSpPr>
          <p:cNvPr id="8" name="타원 7"/>
          <p:cNvSpPr/>
          <p:nvPr/>
        </p:nvSpPr>
        <p:spPr>
          <a:xfrm>
            <a:off x="6022543" y="4795829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순서도: 페이지 연결자 8"/>
          <p:cNvSpPr>
            <a:spLocks noChangeAspect="1"/>
          </p:cNvSpPr>
          <p:nvPr/>
        </p:nvSpPr>
        <p:spPr>
          <a:xfrm>
            <a:off x="5097142" y="1984393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608305" y="702040"/>
            <a:ext cx="7917857" cy="861774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38138" indent="-338138">
              <a:lnSpc>
                <a:spcPts val="3000"/>
              </a:lnSpc>
              <a:buClr>
                <a:srgbClr val="EE6B36"/>
              </a:buClr>
              <a:buFont typeface="Wingdings" panose="05000000000000000000" pitchFamily="2" charset="2"/>
              <a:buChar char="l"/>
            </a:pPr>
            <a:r>
              <a:rPr lang="en-US" altLang="ko-KR" b="1" smtClean="0"/>
              <a:t>Select the one statement that best </a:t>
            </a:r>
            <a:r>
              <a:rPr lang="en-US" altLang="ko-KR" b="1" smtClean="0"/>
              <a:t>describes</a:t>
            </a:r>
            <a:r>
              <a:rPr lang="en-US" altLang="ko-KR" b="1" smtClean="0"/>
              <a:t/>
            </a:r>
            <a:br>
              <a:rPr lang="en-US" altLang="ko-KR" b="1" smtClean="0"/>
            </a:br>
            <a:r>
              <a:rPr lang="en-US" altLang="ko-KR" b="1" smtClean="0"/>
              <a:t>what you see in the picture.</a:t>
            </a:r>
            <a:endParaRPr lang="ko-KR" altLang="en-US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0565966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317484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71707" y="3486127"/>
            <a:ext cx="51796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200" b="1" kern="1200" baseline="0" smtClean="0">
                <a:solidFill>
                  <a:srgbClr val="DE0000"/>
                </a:solidFill>
                <a:effectLst/>
                <a:latin typeface="+mj-ea"/>
                <a:ea typeface="+mj-ea"/>
                <a:cs typeface="+mn-cs"/>
              </a:rPr>
              <a:t>Unit1. 1</a:t>
            </a:r>
            <a:r>
              <a:rPr lang="ko-KR" altLang="en-US" sz="3200" b="1" kern="1200" baseline="0" smtClean="0">
                <a:solidFill>
                  <a:srgbClr val="DE0000"/>
                </a:solidFill>
                <a:effectLst/>
                <a:latin typeface="+mj-ea"/>
                <a:ea typeface="+mj-ea"/>
                <a:cs typeface="+mn-cs"/>
              </a:rPr>
              <a:t>인</a:t>
            </a:r>
            <a:r>
              <a:rPr lang="en-US" altLang="ko-KR" sz="3200" b="1" kern="1200" baseline="0" smtClean="0">
                <a:solidFill>
                  <a:srgbClr val="DE0000"/>
                </a:solidFill>
                <a:effectLst/>
                <a:latin typeface="+mj-ea"/>
                <a:ea typeface="+mj-ea"/>
                <a:cs typeface="+mn-cs"/>
              </a:rPr>
              <a:t> </a:t>
            </a:r>
            <a:r>
              <a:rPr lang="ko-KR" altLang="en-US" sz="3200" b="1" kern="1200" baseline="0" smtClean="0">
                <a:solidFill>
                  <a:srgbClr val="DE0000"/>
                </a:solidFill>
                <a:effectLst/>
                <a:latin typeface="+mj-ea"/>
                <a:ea typeface="+mj-ea"/>
                <a:cs typeface="+mn-cs"/>
              </a:rPr>
              <a:t>등장 인물 묘사</a:t>
            </a:r>
            <a:r>
              <a:rPr lang="en-US" altLang="ko-KR" sz="3200" b="1" kern="1200" baseline="0" smtClean="0">
                <a:solidFill>
                  <a:srgbClr val="DE0000"/>
                </a:solidFill>
                <a:effectLst/>
                <a:latin typeface="+mj-ea"/>
                <a:ea typeface="+mj-ea"/>
                <a:cs typeface="+mn-cs"/>
              </a:rPr>
              <a:t> </a:t>
            </a:r>
            <a:endParaRPr lang="ko-KR" altLang="en-US" sz="3200" b="1" kern="1200" baseline="0" dirty="0">
              <a:solidFill>
                <a:srgbClr val="DE0000"/>
              </a:solidFill>
              <a:effectLst/>
              <a:latin typeface="+mj-ea"/>
              <a:ea typeface="+mj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708530" y="4870938"/>
            <a:ext cx="1755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smtClean="0">
                <a:solidFill>
                  <a:schemeClr val="accent2">
                    <a:lumMod val="75000"/>
                  </a:schemeClr>
                </a:solidFill>
                <a:latin typeface="+mn-ea"/>
                <a:ea typeface="+mn-ea"/>
              </a:rPr>
              <a:t>교과서 </a:t>
            </a:r>
            <a:r>
              <a:rPr lang="en-US" altLang="ko-KR" b="1" smtClean="0">
                <a:solidFill>
                  <a:schemeClr val="accent2">
                    <a:lumMod val="75000"/>
                  </a:schemeClr>
                </a:solidFill>
                <a:latin typeface="+mn-ea"/>
                <a:ea typeface="+mn-ea"/>
              </a:rPr>
              <a:t>9~13</a:t>
            </a:r>
            <a:r>
              <a:rPr lang="ko-KR" altLang="en-US" b="1" smtClean="0">
                <a:solidFill>
                  <a:schemeClr val="accent2">
                    <a:lumMod val="75000"/>
                  </a:schemeClr>
                </a:solidFill>
                <a:latin typeface="+mn-ea"/>
                <a:ea typeface="+mn-ea"/>
              </a:rPr>
              <a:t>쪽</a:t>
            </a:r>
            <a:endParaRPr lang="ko-KR" altLang="en-US" b="1" dirty="0">
              <a:solidFill>
                <a:schemeClr val="accent2">
                  <a:lumMod val="7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14801" y="2083777"/>
            <a:ext cx="21000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200" b="1" kern="1200" smtClean="0">
                <a:solidFill>
                  <a:schemeClr val="bg1"/>
                </a:solidFill>
                <a:effectLst/>
                <a:latin typeface="+mj-ea"/>
                <a:ea typeface="+mj-ea"/>
                <a:cs typeface="+mn-cs"/>
              </a:rPr>
              <a:t>Chapter 1</a:t>
            </a:r>
            <a:endParaRPr lang="ko-KR" altLang="en-US" sz="3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5429243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모서리가 둥근 직사각형 19">
            <a:hlinkClick r:id="rId2" action="ppaction://hlinksldjump"/>
          </p:cNvPr>
          <p:cNvSpPr/>
          <p:nvPr/>
        </p:nvSpPr>
        <p:spPr>
          <a:xfrm>
            <a:off x="1422683" y="1636942"/>
            <a:ext cx="6120000" cy="720000"/>
          </a:xfrm>
          <a:prstGeom prst="roundRect">
            <a:avLst>
              <a:gd name="adj" fmla="val 21570"/>
            </a:avLst>
          </a:prstGeom>
          <a:solidFill>
            <a:schemeClr val="bg1"/>
          </a:solidFill>
          <a:ln w="19050">
            <a:solidFill>
              <a:srgbClr val="339966"/>
            </a:solidFill>
          </a:ln>
          <a:effectLst>
            <a:innerShdw blurRad="63500" dist="50800" dir="13500000">
              <a:prstClr val="black">
                <a:alpha val="1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altLang="ko-KR" sz="3600" b="1">
                <a:solidFill>
                  <a:srgbClr val="1C5438"/>
                </a:solidFill>
                <a:latin typeface="+mn-ea"/>
              </a:rPr>
              <a:t>PRACTICE </a:t>
            </a:r>
            <a:r>
              <a:rPr lang="en-US" altLang="ko-KR" sz="3600" b="1" smtClean="0">
                <a:solidFill>
                  <a:srgbClr val="1C5438"/>
                </a:solidFill>
                <a:latin typeface="+mn-ea"/>
              </a:rPr>
              <a:t>1</a:t>
            </a:r>
            <a:endParaRPr lang="ko-KR" altLang="en-US" sz="3600" b="1">
              <a:solidFill>
                <a:srgbClr val="1C5438"/>
              </a:solidFill>
              <a:latin typeface="+mn-ea"/>
            </a:endParaRPr>
          </a:p>
        </p:txBody>
      </p:sp>
      <p:sp>
        <p:nvSpPr>
          <p:cNvPr id="26" name="모서리가 둥근 직사각형 25">
            <a:hlinkClick r:id="rId3" action="ppaction://hlinksldjump"/>
          </p:cNvPr>
          <p:cNvSpPr/>
          <p:nvPr/>
        </p:nvSpPr>
        <p:spPr>
          <a:xfrm>
            <a:off x="1422683" y="2570167"/>
            <a:ext cx="6120000" cy="720000"/>
          </a:xfrm>
          <a:prstGeom prst="roundRect">
            <a:avLst>
              <a:gd name="adj" fmla="val 21570"/>
            </a:avLst>
          </a:prstGeom>
          <a:solidFill>
            <a:schemeClr val="bg1"/>
          </a:solidFill>
          <a:ln w="19050">
            <a:solidFill>
              <a:srgbClr val="339966"/>
            </a:solidFill>
          </a:ln>
          <a:effectLst>
            <a:innerShdw blurRad="63500" dist="50800" dir="13500000">
              <a:prstClr val="black">
                <a:alpha val="1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en-US" altLang="ko-KR" sz="3600" b="1">
                <a:solidFill>
                  <a:srgbClr val="1C5438"/>
                </a:solidFill>
                <a:latin typeface="+mn-ea"/>
              </a:rPr>
              <a:t>PRACTICE </a:t>
            </a:r>
            <a:r>
              <a:rPr lang="en-US" altLang="ko-KR" sz="3600" b="1" smtClean="0">
                <a:solidFill>
                  <a:srgbClr val="1C5438"/>
                </a:solidFill>
                <a:latin typeface="+mn-ea"/>
              </a:rPr>
              <a:t>2</a:t>
            </a:r>
            <a:endParaRPr lang="ko-KR" altLang="en-US" sz="3600" b="1">
              <a:solidFill>
                <a:srgbClr val="1C5438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9711368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4294967295"/>
          </p:nvPr>
        </p:nvSpPr>
        <p:spPr>
          <a:xfrm>
            <a:off x="608305" y="702040"/>
            <a:ext cx="7917857" cy="861774"/>
          </a:xfrm>
        </p:spPr>
        <p:txBody>
          <a:bodyPr wrap="square" lIns="36000" rIns="36000">
            <a:spAutoFit/>
          </a:bodyPr>
          <a:lstStyle/>
          <a:p>
            <a:pPr marL="338138" indent="-338138">
              <a:lnSpc>
                <a:spcPts val="3000"/>
              </a:lnSpc>
              <a:buClr>
                <a:srgbClr val="EE6B36"/>
              </a:buClr>
              <a:buFont typeface="Wingdings" panose="05000000000000000000" pitchFamily="2" charset="2"/>
              <a:buChar char="l"/>
            </a:pPr>
            <a:r>
              <a:rPr lang="en-US" altLang="ko-KR" b="1" smtClean="0"/>
              <a:t>Select the one statement that best </a:t>
            </a:r>
            <a:r>
              <a:rPr lang="en-US" altLang="ko-KR" b="1" smtClean="0"/>
              <a:t>describes</a:t>
            </a:r>
            <a:r>
              <a:rPr lang="en-US" altLang="ko-KR" b="1" smtClean="0"/>
              <a:t/>
            </a:r>
            <a:br>
              <a:rPr lang="en-US" altLang="ko-KR" b="1" smtClean="0"/>
            </a:br>
            <a:r>
              <a:rPr lang="en-US" altLang="ko-KR" b="1" smtClean="0"/>
              <a:t>what you see in the picture.</a:t>
            </a:r>
            <a:endParaRPr lang="ko-KR" altLang="en-US" b="1" dirty="0">
              <a:latin typeface="+mn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95631" y="2331294"/>
            <a:ext cx="4523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1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1132434" y="1984393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951467" y="4768187"/>
            <a:ext cx="360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</a:t>
            </a:r>
            <a:r>
              <a:rPr lang="en-US" altLang="ko-KR" sz="2400"/>
              <a:t>C</a:t>
            </a:r>
            <a:r>
              <a:rPr lang="en-US" altLang="ko-KR" sz="2400" smtClean="0"/>
              <a:t>)          (</a:t>
            </a:r>
            <a:r>
              <a:rPr lang="en-US" altLang="ko-KR" sz="2400"/>
              <a:t>D</a:t>
            </a:r>
            <a:r>
              <a:rPr lang="en-US" altLang="ko-KR" sz="2400" smtClean="0"/>
              <a:t>)</a:t>
            </a:r>
            <a:endParaRPr lang="ko-KR" altLang="en-US" sz="240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434" y="2470431"/>
            <a:ext cx="3240000" cy="2237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타원 7"/>
          <p:cNvSpPr/>
          <p:nvPr/>
        </p:nvSpPr>
        <p:spPr>
          <a:xfrm>
            <a:off x="4104078" y="4795829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560792" y="2331294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2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7142" y="2470435"/>
            <a:ext cx="3240000" cy="2237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직사각형 11"/>
          <p:cNvSpPr/>
          <p:nvPr/>
        </p:nvSpPr>
        <p:spPr>
          <a:xfrm>
            <a:off x="4929646" y="4768187"/>
            <a:ext cx="360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</a:t>
            </a:r>
            <a:r>
              <a:rPr lang="en-US" altLang="ko-KR" sz="2400"/>
              <a:t>C</a:t>
            </a:r>
            <a:r>
              <a:rPr lang="en-US" altLang="ko-KR" sz="2400" smtClean="0"/>
              <a:t>)          (</a:t>
            </a:r>
            <a:r>
              <a:rPr lang="en-US" altLang="ko-KR" sz="2400"/>
              <a:t>D</a:t>
            </a:r>
            <a:r>
              <a:rPr lang="en-US" altLang="ko-KR" sz="2400" smtClean="0"/>
              <a:t>)</a:t>
            </a:r>
            <a:endParaRPr lang="ko-KR" altLang="en-US" sz="2400"/>
          </a:p>
        </p:txBody>
      </p:sp>
      <p:sp>
        <p:nvSpPr>
          <p:cNvPr id="13" name="타원 12"/>
          <p:cNvSpPr/>
          <p:nvPr/>
        </p:nvSpPr>
        <p:spPr>
          <a:xfrm>
            <a:off x="8082257" y="4795829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순서도: 페이지 연결자 13"/>
          <p:cNvSpPr>
            <a:spLocks noChangeAspect="1"/>
          </p:cNvSpPr>
          <p:nvPr/>
        </p:nvSpPr>
        <p:spPr>
          <a:xfrm>
            <a:off x="5097142" y="1984393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1669268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5631" y="2331294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3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1132434" y="1984393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951467" y="4768187"/>
            <a:ext cx="360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</a:t>
            </a:r>
            <a:r>
              <a:rPr lang="en-US" altLang="ko-KR" sz="2400"/>
              <a:t>C</a:t>
            </a:r>
            <a:r>
              <a:rPr lang="en-US" altLang="ko-KR" sz="2400" smtClean="0"/>
              <a:t>)          (</a:t>
            </a:r>
            <a:r>
              <a:rPr lang="en-US" altLang="ko-KR" sz="2400"/>
              <a:t>D</a:t>
            </a:r>
            <a:r>
              <a:rPr lang="en-US" altLang="ko-KR" sz="2400" smtClean="0"/>
              <a:t>)</a:t>
            </a:r>
            <a:endParaRPr lang="ko-KR" altLang="en-US" sz="2400"/>
          </a:p>
        </p:txBody>
      </p:sp>
      <p:sp>
        <p:nvSpPr>
          <p:cNvPr id="8" name="타원 7"/>
          <p:cNvSpPr/>
          <p:nvPr/>
        </p:nvSpPr>
        <p:spPr>
          <a:xfrm>
            <a:off x="1007137" y="4795829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560792" y="2331294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4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4929646" y="4768187"/>
            <a:ext cx="360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</a:t>
            </a:r>
            <a:r>
              <a:rPr lang="en-US" altLang="ko-KR" sz="2400"/>
              <a:t>C</a:t>
            </a:r>
            <a:r>
              <a:rPr lang="en-US" altLang="ko-KR" sz="2400" smtClean="0"/>
              <a:t>)          (</a:t>
            </a:r>
            <a:r>
              <a:rPr lang="en-US" altLang="ko-KR" sz="2400"/>
              <a:t>D</a:t>
            </a:r>
            <a:r>
              <a:rPr lang="en-US" altLang="ko-KR" sz="2400" smtClean="0"/>
              <a:t>)</a:t>
            </a:r>
            <a:endParaRPr lang="ko-KR" altLang="en-US" sz="2400"/>
          </a:p>
        </p:txBody>
      </p:sp>
      <p:sp>
        <p:nvSpPr>
          <p:cNvPr id="13" name="타원 12"/>
          <p:cNvSpPr/>
          <p:nvPr/>
        </p:nvSpPr>
        <p:spPr>
          <a:xfrm>
            <a:off x="8082257" y="4795829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순서도: 페이지 연결자 13"/>
          <p:cNvSpPr>
            <a:spLocks noChangeAspect="1"/>
          </p:cNvSpPr>
          <p:nvPr/>
        </p:nvSpPr>
        <p:spPr>
          <a:xfrm>
            <a:off x="5097142" y="1984393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467" y="2470435"/>
            <a:ext cx="3240000" cy="2237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8800" y="2470435"/>
            <a:ext cx="3240000" cy="2237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내용 개체 틀 2"/>
          <p:cNvSpPr txBox="1">
            <a:spLocks/>
          </p:cNvSpPr>
          <p:nvPr/>
        </p:nvSpPr>
        <p:spPr>
          <a:xfrm>
            <a:off x="608305" y="702040"/>
            <a:ext cx="7917857" cy="861774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38138" indent="-338138">
              <a:lnSpc>
                <a:spcPts val="3000"/>
              </a:lnSpc>
              <a:buClr>
                <a:srgbClr val="EE6B36"/>
              </a:buClr>
              <a:buFont typeface="Wingdings" panose="05000000000000000000" pitchFamily="2" charset="2"/>
              <a:buChar char="l"/>
            </a:pPr>
            <a:r>
              <a:rPr lang="en-US" altLang="ko-KR" b="1" smtClean="0"/>
              <a:t>Select the one statement that best </a:t>
            </a:r>
            <a:r>
              <a:rPr lang="en-US" altLang="ko-KR" b="1" smtClean="0"/>
              <a:t>describes</a:t>
            </a:r>
            <a:r>
              <a:rPr lang="en-US" altLang="ko-KR" b="1" smtClean="0"/>
              <a:t/>
            </a:r>
            <a:br>
              <a:rPr lang="en-US" altLang="ko-KR" b="1" smtClean="0"/>
            </a:br>
            <a:r>
              <a:rPr lang="en-US" altLang="ko-KR" b="1" smtClean="0"/>
              <a:t>what you see in the picture.</a:t>
            </a:r>
            <a:endParaRPr lang="ko-KR" altLang="en-US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3566264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5631" y="2331294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5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1132434" y="1984393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951467" y="4768187"/>
            <a:ext cx="360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</a:t>
            </a:r>
            <a:r>
              <a:rPr lang="en-US" altLang="ko-KR" sz="2400"/>
              <a:t>C</a:t>
            </a:r>
            <a:r>
              <a:rPr lang="en-US" altLang="ko-KR" sz="2400" smtClean="0"/>
              <a:t>)          (</a:t>
            </a:r>
            <a:r>
              <a:rPr lang="en-US" altLang="ko-KR" sz="2400"/>
              <a:t>D</a:t>
            </a:r>
            <a:r>
              <a:rPr lang="en-US" altLang="ko-KR" sz="2400" smtClean="0"/>
              <a:t>)</a:t>
            </a:r>
            <a:endParaRPr lang="ko-KR" altLang="en-US" sz="2400"/>
          </a:p>
        </p:txBody>
      </p:sp>
      <p:sp>
        <p:nvSpPr>
          <p:cNvPr id="8" name="타원 7"/>
          <p:cNvSpPr/>
          <p:nvPr/>
        </p:nvSpPr>
        <p:spPr>
          <a:xfrm>
            <a:off x="2032434" y="4795829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560792" y="2331294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6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4929646" y="4768187"/>
            <a:ext cx="360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</a:t>
            </a:r>
            <a:r>
              <a:rPr lang="en-US" altLang="ko-KR" sz="2400"/>
              <a:t>C</a:t>
            </a:r>
            <a:r>
              <a:rPr lang="en-US" altLang="ko-KR" sz="2400" smtClean="0"/>
              <a:t>)          (</a:t>
            </a:r>
            <a:r>
              <a:rPr lang="en-US" altLang="ko-KR" sz="2400"/>
              <a:t>D</a:t>
            </a:r>
            <a:r>
              <a:rPr lang="en-US" altLang="ko-KR" sz="2400" smtClean="0"/>
              <a:t>)</a:t>
            </a:r>
            <a:endParaRPr lang="ko-KR" altLang="en-US" sz="2400"/>
          </a:p>
        </p:txBody>
      </p:sp>
      <p:sp>
        <p:nvSpPr>
          <p:cNvPr id="13" name="타원 12"/>
          <p:cNvSpPr/>
          <p:nvPr/>
        </p:nvSpPr>
        <p:spPr>
          <a:xfrm>
            <a:off x="4982749" y="4795829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순서도: 페이지 연결자 13"/>
          <p:cNvSpPr>
            <a:spLocks noChangeAspect="1"/>
          </p:cNvSpPr>
          <p:nvPr/>
        </p:nvSpPr>
        <p:spPr>
          <a:xfrm>
            <a:off x="5097142" y="1984393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467" y="2479009"/>
            <a:ext cx="3240000" cy="2228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7142" y="2479009"/>
            <a:ext cx="3240000" cy="2228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내용 개체 틀 2"/>
          <p:cNvSpPr txBox="1">
            <a:spLocks/>
          </p:cNvSpPr>
          <p:nvPr/>
        </p:nvSpPr>
        <p:spPr>
          <a:xfrm>
            <a:off x="608305" y="702040"/>
            <a:ext cx="7917857" cy="861774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38138" indent="-338138">
              <a:lnSpc>
                <a:spcPts val="3000"/>
              </a:lnSpc>
              <a:buClr>
                <a:srgbClr val="EE6B36"/>
              </a:buClr>
              <a:buFont typeface="Wingdings" panose="05000000000000000000" pitchFamily="2" charset="2"/>
              <a:buChar char="l"/>
            </a:pPr>
            <a:r>
              <a:rPr lang="en-US" altLang="ko-KR" b="1" smtClean="0"/>
              <a:t>Select the one statement that best </a:t>
            </a:r>
            <a:r>
              <a:rPr lang="en-US" altLang="ko-KR" b="1" smtClean="0"/>
              <a:t>describes</a:t>
            </a:r>
            <a:r>
              <a:rPr lang="en-US" altLang="ko-KR" b="1" smtClean="0"/>
              <a:t/>
            </a:r>
            <a:br>
              <a:rPr lang="en-US" altLang="ko-KR" b="1" smtClean="0"/>
            </a:br>
            <a:r>
              <a:rPr lang="en-US" altLang="ko-KR" b="1" smtClean="0"/>
              <a:t>what you see in the picture.</a:t>
            </a:r>
            <a:endParaRPr lang="ko-KR" altLang="en-US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0955009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4294967295"/>
          </p:nvPr>
        </p:nvSpPr>
        <p:spPr>
          <a:xfrm>
            <a:off x="608305" y="702040"/>
            <a:ext cx="7917857" cy="477054"/>
          </a:xfrm>
        </p:spPr>
        <p:txBody>
          <a:bodyPr wrap="square" lIns="36000" rIns="36000">
            <a:spAutoFit/>
          </a:bodyPr>
          <a:lstStyle/>
          <a:p>
            <a:pPr marL="338138" indent="-338138">
              <a:lnSpc>
                <a:spcPts val="3000"/>
              </a:lnSpc>
              <a:buClr>
                <a:srgbClr val="EE6B36"/>
              </a:buClr>
              <a:buFont typeface="Wingdings" panose="05000000000000000000" pitchFamily="2" charset="2"/>
              <a:buChar char="l"/>
            </a:pPr>
            <a:r>
              <a:rPr lang="en-US" altLang="ko-KR" b="1" smtClean="0"/>
              <a:t>Listen and fill in the blanks.</a:t>
            </a:r>
            <a:endParaRPr lang="ko-KR" altLang="en-US" b="1" dirty="0">
              <a:latin typeface="+mn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82817" y="1314585"/>
            <a:ext cx="4523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1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5515489" y="1461955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561079" y="3990380"/>
            <a:ext cx="6610856" cy="2041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ko-KR" sz="2800"/>
              <a:t>(A) She </a:t>
            </a:r>
            <a:r>
              <a:rPr lang="en-US" altLang="ko-KR" sz="2800" smtClean="0"/>
              <a:t>is </a:t>
            </a:r>
            <a:r>
              <a:rPr lang="en-US" altLang="ko-KR" sz="2800" u="sng" smtClean="0"/>
              <a:t>                                                          </a:t>
            </a:r>
            <a:r>
              <a:rPr lang="en-US" altLang="ko-KR" sz="2800" smtClean="0"/>
              <a:t>.</a:t>
            </a:r>
          </a:p>
          <a:p>
            <a:pPr>
              <a:lnSpc>
                <a:spcPts val="3800"/>
              </a:lnSpc>
            </a:pPr>
            <a:r>
              <a:rPr lang="en-US" altLang="ko-KR" sz="2800" smtClean="0"/>
              <a:t>(B) She is </a:t>
            </a:r>
            <a:r>
              <a:rPr lang="en-US" altLang="ko-KR" sz="2800" u="sng"/>
              <a:t> </a:t>
            </a:r>
            <a:r>
              <a:rPr lang="en-US" altLang="ko-KR" sz="2800" u="sng" smtClean="0"/>
              <a:t>                                                         </a:t>
            </a:r>
            <a:r>
              <a:rPr lang="en-US" altLang="ko-KR" sz="2800" smtClean="0"/>
              <a:t>.</a:t>
            </a:r>
          </a:p>
          <a:p>
            <a:pPr>
              <a:lnSpc>
                <a:spcPts val="3800"/>
              </a:lnSpc>
            </a:pPr>
            <a:r>
              <a:rPr lang="en-US" altLang="ko-KR" sz="2800" smtClean="0"/>
              <a:t>(</a:t>
            </a:r>
            <a:r>
              <a:rPr lang="en-US" altLang="ko-KR" sz="2800"/>
              <a:t>C) She </a:t>
            </a:r>
            <a:r>
              <a:rPr lang="en-US" altLang="ko-KR" sz="2800" smtClean="0"/>
              <a:t>is </a:t>
            </a:r>
            <a:r>
              <a:rPr lang="en-US" altLang="ko-KR" sz="2800" u="sng"/>
              <a:t> </a:t>
            </a:r>
            <a:r>
              <a:rPr lang="en-US" altLang="ko-KR" sz="2800" u="sng" smtClean="0"/>
              <a:t>                                                         </a:t>
            </a:r>
            <a:r>
              <a:rPr lang="en-US" altLang="ko-KR" sz="2800" smtClean="0"/>
              <a:t>.</a:t>
            </a:r>
            <a:endParaRPr lang="en-US" altLang="ko-KR" sz="2800"/>
          </a:p>
          <a:p>
            <a:pPr>
              <a:lnSpc>
                <a:spcPts val="3800"/>
              </a:lnSpc>
            </a:pPr>
            <a:r>
              <a:rPr lang="en-US" altLang="ko-KR" sz="2800"/>
              <a:t>(D) She </a:t>
            </a:r>
            <a:r>
              <a:rPr lang="en-US" altLang="ko-KR" sz="2800" smtClean="0"/>
              <a:t>is </a:t>
            </a:r>
            <a:r>
              <a:rPr lang="en-US" altLang="ko-KR" sz="2800" u="sng"/>
              <a:t> </a:t>
            </a:r>
            <a:r>
              <a:rPr lang="en-US" altLang="ko-KR" sz="2800" u="sng" smtClean="0"/>
              <a:t>                                                         </a:t>
            </a:r>
            <a:r>
              <a:rPr lang="en-US" altLang="ko-KR" sz="2800" smtClean="0"/>
              <a:t>.</a:t>
            </a:r>
            <a:endParaRPr lang="ko-KR" altLang="en-US" sz="280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9666" y="1461955"/>
            <a:ext cx="3600450" cy="24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직사각형 6"/>
          <p:cNvSpPr/>
          <p:nvPr/>
        </p:nvSpPr>
        <p:spPr>
          <a:xfrm>
            <a:off x="3039760" y="3973902"/>
            <a:ext cx="4572000" cy="204158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ko-KR" sz="2800" b="1">
                <a:solidFill>
                  <a:srgbClr val="C00000"/>
                </a:solidFill>
              </a:rPr>
              <a:t>making </a:t>
            </a:r>
            <a:r>
              <a:rPr lang="en-US" altLang="ko-KR" sz="2800" b="1" smtClean="0">
                <a:solidFill>
                  <a:srgbClr val="C00000"/>
                </a:solidFill>
              </a:rPr>
              <a:t>coffee</a:t>
            </a:r>
            <a:endParaRPr lang="en-US" altLang="ko-KR" sz="2800" b="1">
              <a:solidFill>
                <a:srgbClr val="C00000"/>
              </a:solidFill>
            </a:endParaRP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putting </a:t>
            </a:r>
            <a:r>
              <a:rPr lang="en-US" altLang="ko-KR" sz="2800" b="1">
                <a:solidFill>
                  <a:srgbClr val="C00000"/>
                </a:solidFill>
              </a:rPr>
              <a:t>on her </a:t>
            </a:r>
            <a:r>
              <a:rPr lang="en-US" altLang="ko-KR" sz="2800" b="1" smtClean="0">
                <a:solidFill>
                  <a:srgbClr val="C00000"/>
                </a:solidFill>
              </a:rPr>
              <a:t>glasses</a:t>
            </a:r>
            <a:endParaRPr lang="en-US" altLang="ko-KR" sz="2800" b="1">
              <a:solidFill>
                <a:srgbClr val="C00000"/>
              </a:solidFill>
            </a:endParaRP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holding </a:t>
            </a:r>
            <a:r>
              <a:rPr lang="en-US" altLang="ko-KR" sz="2800" b="1">
                <a:solidFill>
                  <a:srgbClr val="C00000"/>
                </a:solidFill>
              </a:rPr>
              <a:t>a </a:t>
            </a:r>
            <a:r>
              <a:rPr lang="en-US" altLang="ko-KR" sz="2800" b="1" smtClean="0">
                <a:solidFill>
                  <a:srgbClr val="C00000"/>
                </a:solidFill>
              </a:rPr>
              <a:t>microphone</a:t>
            </a:r>
            <a:endParaRPr lang="en-US" altLang="ko-KR" sz="2800" b="1">
              <a:solidFill>
                <a:srgbClr val="C00000"/>
              </a:solidFill>
            </a:endParaRP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sitting </a:t>
            </a:r>
            <a:r>
              <a:rPr lang="en-US" altLang="ko-KR" sz="2800" b="1">
                <a:solidFill>
                  <a:srgbClr val="C00000"/>
                </a:solidFill>
              </a:rPr>
              <a:t>at a </a:t>
            </a:r>
            <a:r>
              <a:rPr lang="en-US" altLang="ko-KR" sz="2800" b="1" smtClean="0">
                <a:solidFill>
                  <a:srgbClr val="C00000"/>
                </a:solidFill>
              </a:rPr>
              <a:t>computer</a:t>
            </a:r>
            <a:endParaRPr lang="ko-KR" altLang="en-US" sz="2800" b="1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9268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7" grpId="0" uiExpand="1" build="p"/>
      <p:bldP spid="7" grpId="1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82817" y="1314585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2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5515489" y="1461955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561079" y="3990380"/>
            <a:ext cx="6742662" cy="2041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ko-KR" sz="2800"/>
              <a:t>(A) </a:t>
            </a:r>
            <a:r>
              <a:rPr lang="en-US" altLang="ko-KR" sz="2800" smtClean="0"/>
              <a:t>A man is </a:t>
            </a:r>
            <a:r>
              <a:rPr lang="en-US" altLang="ko-KR" sz="2800" u="sng" smtClean="0"/>
              <a:t>                                                     </a:t>
            </a:r>
            <a:r>
              <a:rPr lang="en-US" altLang="ko-KR" sz="2800" smtClean="0"/>
              <a:t>.</a:t>
            </a:r>
          </a:p>
          <a:p>
            <a:pPr>
              <a:lnSpc>
                <a:spcPts val="3800"/>
              </a:lnSpc>
            </a:pPr>
            <a:r>
              <a:rPr lang="en-US" altLang="ko-KR" sz="2800" smtClean="0"/>
              <a:t>(B) A man is </a:t>
            </a:r>
            <a:r>
              <a:rPr lang="en-US" altLang="ko-KR" sz="2800" u="sng" smtClean="0"/>
              <a:t>                                                     </a:t>
            </a:r>
            <a:r>
              <a:rPr lang="en-US" altLang="ko-KR" sz="2800" smtClean="0"/>
              <a:t>.</a:t>
            </a:r>
          </a:p>
          <a:p>
            <a:pPr>
              <a:lnSpc>
                <a:spcPts val="3800"/>
              </a:lnSpc>
            </a:pPr>
            <a:r>
              <a:rPr lang="en-US" altLang="ko-KR" sz="2800" smtClean="0"/>
              <a:t>(</a:t>
            </a:r>
            <a:r>
              <a:rPr lang="en-US" altLang="ko-KR" sz="2800"/>
              <a:t>C) </a:t>
            </a:r>
            <a:r>
              <a:rPr lang="en-US" altLang="ko-KR" sz="2800" smtClean="0"/>
              <a:t>A man is </a:t>
            </a:r>
            <a:r>
              <a:rPr lang="en-US" altLang="ko-KR" sz="2800" u="sng" smtClean="0"/>
              <a:t>                                                     </a:t>
            </a:r>
            <a:r>
              <a:rPr lang="en-US" altLang="ko-KR" sz="2800" smtClean="0"/>
              <a:t>.</a:t>
            </a:r>
            <a:endParaRPr lang="en-US" altLang="ko-KR" sz="2800"/>
          </a:p>
          <a:p>
            <a:pPr>
              <a:lnSpc>
                <a:spcPts val="3800"/>
              </a:lnSpc>
            </a:pPr>
            <a:r>
              <a:rPr lang="en-US" altLang="ko-KR" sz="2800"/>
              <a:t>(D) </a:t>
            </a:r>
            <a:r>
              <a:rPr lang="en-US" altLang="ko-KR" sz="2800" smtClean="0"/>
              <a:t>A man has </a:t>
            </a:r>
            <a:r>
              <a:rPr lang="en-US" altLang="ko-KR" sz="2800" u="sng" smtClean="0"/>
              <a:t>                                                 </a:t>
            </a:r>
            <a:r>
              <a:rPr lang="en-US" altLang="ko-KR" sz="2800" smtClean="0"/>
              <a:t>.</a:t>
            </a:r>
            <a:endParaRPr lang="ko-KR" altLang="en-US" sz="2800"/>
          </a:p>
        </p:txBody>
      </p:sp>
      <p:sp>
        <p:nvSpPr>
          <p:cNvPr id="7" name="직사각형 6"/>
          <p:cNvSpPr/>
          <p:nvPr/>
        </p:nvSpPr>
        <p:spPr>
          <a:xfrm>
            <a:off x="3426946" y="3973902"/>
            <a:ext cx="4572000" cy="204158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reading a book</a:t>
            </a: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sharpening a pencil</a:t>
            </a: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wearing </a:t>
            </a:r>
            <a:r>
              <a:rPr lang="en-US" altLang="ko-KR" sz="2800" b="1">
                <a:solidFill>
                  <a:srgbClr val="C00000"/>
                </a:solidFill>
              </a:rPr>
              <a:t>a </a:t>
            </a:r>
            <a:r>
              <a:rPr lang="en-US" altLang="ko-KR" sz="2800" b="1" smtClean="0">
                <a:solidFill>
                  <a:srgbClr val="C00000"/>
                </a:solidFill>
              </a:rPr>
              <a:t>watch</a:t>
            </a:r>
            <a:endParaRPr lang="en-US" altLang="ko-KR" sz="2800" b="1">
              <a:solidFill>
                <a:srgbClr val="C00000"/>
              </a:solidFill>
            </a:endParaRP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    rolled up his sleeves</a:t>
            </a:r>
            <a:endParaRPr lang="ko-KR" altLang="en-US" sz="2800" b="1">
              <a:solidFill>
                <a:srgbClr val="C0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9666" y="1461955"/>
            <a:ext cx="3600450" cy="24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내용 개체 틀 2"/>
          <p:cNvSpPr txBox="1">
            <a:spLocks/>
          </p:cNvSpPr>
          <p:nvPr/>
        </p:nvSpPr>
        <p:spPr>
          <a:xfrm>
            <a:off x="608305" y="702040"/>
            <a:ext cx="7917857" cy="477054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38138" indent="-338138">
              <a:lnSpc>
                <a:spcPts val="3000"/>
              </a:lnSpc>
              <a:buClr>
                <a:srgbClr val="EE6B36"/>
              </a:buClr>
              <a:buFont typeface="Wingdings" panose="05000000000000000000" pitchFamily="2" charset="2"/>
              <a:buChar char="l"/>
            </a:pPr>
            <a:r>
              <a:rPr lang="en-US" altLang="ko-KR" b="1" smtClean="0"/>
              <a:t>Listen and fill in the blanks.</a:t>
            </a:r>
            <a:endParaRPr lang="ko-KR" altLang="en-US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610717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7" grpId="0" uiExpand="1" build="p"/>
      <p:bldP spid="7" grpId="1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9666" y="1461954"/>
            <a:ext cx="3600450" cy="24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82817" y="1314585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3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5515489" y="1461955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561078" y="3990380"/>
            <a:ext cx="6792089" cy="2041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ko-KR" sz="2800"/>
              <a:t>(A) </a:t>
            </a:r>
            <a:r>
              <a:rPr lang="en-US" altLang="ko-KR" sz="2800" smtClean="0"/>
              <a:t>A woman is </a:t>
            </a:r>
            <a:r>
              <a:rPr lang="en-US" altLang="ko-KR" sz="2800" u="sng" smtClean="0"/>
              <a:t>                                                </a:t>
            </a:r>
            <a:r>
              <a:rPr lang="en-US" altLang="ko-KR" sz="2800" smtClean="0"/>
              <a:t>.</a:t>
            </a:r>
          </a:p>
          <a:p>
            <a:pPr>
              <a:lnSpc>
                <a:spcPts val="3800"/>
              </a:lnSpc>
            </a:pPr>
            <a:r>
              <a:rPr lang="en-US" altLang="ko-KR" sz="2800" smtClean="0"/>
              <a:t>(B) A woman </a:t>
            </a:r>
            <a:r>
              <a:rPr lang="en-US" altLang="ko-KR" sz="2800" u="sng" smtClean="0"/>
              <a:t>                                                    </a:t>
            </a:r>
            <a:r>
              <a:rPr lang="en-US" altLang="ko-KR" sz="2800" smtClean="0"/>
              <a:t>.</a:t>
            </a:r>
          </a:p>
          <a:p>
            <a:pPr>
              <a:lnSpc>
                <a:spcPts val="3800"/>
              </a:lnSpc>
            </a:pPr>
            <a:r>
              <a:rPr lang="en-US" altLang="ko-KR" sz="2800" smtClean="0"/>
              <a:t>(</a:t>
            </a:r>
            <a:r>
              <a:rPr lang="en-US" altLang="ko-KR" sz="2800"/>
              <a:t>C) </a:t>
            </a:r>
            <a:r>
              <a:rPr lang="en-US" altLang="ko-KR" sz="2800" smtClean="0"/>
              <a:t>Food has </a:t>
            </a:r>
            <a:r>
              <a:rPr lang="en-US" altLang="ko-KR" sz="2800" u="sng" smtClean="0"/>
              <a:t>                                                     </a:t>
            </a:r>
            <a:r>
              <a:rPr lang="en-US" altLang="ko-KR" sz="2800" smtClean="0"/>
              <a:t>.</a:t>
            </a:r>
            <a:endParaRPr lang="en-US" altLang="ko-KR" sz="2800"/>
          </a:p>
          <a:p>
            <a:pPr>
              <a:lnSpc>
                <a:spcPts val="3800"/>
              </a:lnSpc>
            </a:pPr>
            <a:r>
              <a:rPr lang="en-US" altLang="ko-KR" sz="2800"/>
              <a:t>(D) </a:t>
            </a:r>
            <a:r>
              <a:rPr lang="en-US" altLang="ko-KR" sz="2800" smtClean="0"/>
              <a:t>A woman </a:t>
            </a:r>
            <a:r>
              <a:rPr lang="en-US" altLang="ko-KR" sz="2800" u="sng" smtClean="0"/>
              <a:t>                                                    </a:t>
            </a:r>
            <a:r>
              <a:rPr lang="en-US" altLang="ko-KR" sz="2800" smtClean="0"/>
              <a:t>.</a:t>
            </a:r>
            <a:endParaRPr lang="ko-KR" altLang="en-US" sz="2800"/>
          </a:p>
        </p:txBody>
      </p:sp>
      <p:sp>
        <p:nvSpPr>
          <p:cNvPr id="7" name="직사각형 6"/>
          <p:cNvSpPr/>
          <p:nvPr/>
        </p:nvSpPr>
        <p:spPr>
          <a:xfrm>
            <a:off x="3501075" y="3973902"/>
            <a:ext cx="4572000" cy="204158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     cutting up vegetables</a:t>
            </a:r>
            <a:endParaRPr lang="en-US" altLang="ko-KR" sz="2800" b="1">
              <a:solidFill>
                <a:srgbClr val="C00000"/>
              </a:solidFill>
            </a:endParaRP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 is ironing an apron</a:t>
            </a: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been left on a counter</a:t>
            </a: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 is turning on </a:t>
            </a:r>
            <a:r>
              <a:rPr lang="en-US" altLang="ko-KR" sz="2800" b="1">
                <a:solidFill>
                  <a:srgbClr val="C00000"/>
                </a:solidFill>
              </a:rPr>
              <a:t>a </a:t>
            </a:r>
            <a:r>
              <a:rPr lang="en-US" altLang="ko-KR" sz="2800" b="1" smtClean="0">
                <a:solidFill>
                  <a:srgbClr val="C00000"/>
                </a:solidFill>
              </a:rPr>
              <a:t>microwave</a:t>
            </a:r>
            <a:endParaRPr lang="ko-KR" altLang="en-US" sz="2800" b="1">
              <a:solidFill>
                <a:srgbClr val="C00000"/>
              </a:solidFill>
            </a:endParaRPr>
          </a:p>
        </p:txBody>
      </p:sp>
      <p:sp>
        <p:nvSpPr>
          <p:cNvPr id="10" name="내용 개체 틀 2"/>
          <p:cNvSpPr txBox="1">
            <a:spLocks/>
          </p:cNvSpPr>
          <p:nvPr/>
        </p:nvSpPr>
        <p:spPr>
          <a:xfrm>
            <a:off x="608305" y="702040"/>
            <a:ext cx="7917857" cy="477054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38138" indent="-338138">
              <a:lnSpc>
                <a:spcPts val="3000"/>
              </a:lnSpc>
              <a:buClr>
                <a:srgbClr val="EE6B36"/>
              </a:buClr>
              <a:buFont typeface="Wingdings" panose="05000000000000000000" pitchFamily="2" charset="2"/>
              <a:buChar char="l"/>
            </a:pPr>
            <a:r>
              <a:rPr lang="en-US" altLang="ko-KR" b="1" smtClean="0"/>
              <a:t>Listen and fill in the blanks.</a:t>
            </a:r>
            <a:endParaRPr lang="ko-KR" altLang="en-US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610717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7" grpId="0" uiExpand="1" build="p"/>
      <p:bldP spid="7" grpId="1" build="allAtOnce"/>
    </p:bld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2324</TotalTime>
  <Words>583</Words>
  <Application>Microsoft Office PowerPoint</Application>
  <PresentationFormat>화면 슬라이드 쇼(4:3)</PresentationFormat>
  <Paragraphs>113</Paragraphs>
  <Slides>16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16</vt:i4>
      </vt:variant>
    </vt:vector>
  </HeadingPairs>
  <TitlesOfParts>
    <vt:vector size="24" baseType="lpstr">
      <vt:lpstr>HY헤드라인M</vt:lpstr>
      <vt:lpstr>맑은 고딕</vt:lpstr>
      <vt:lpstr>문체부 제목 돋음체</vt:lpstr>
      <vt:lpstr>Arial</vt:lpstr>
      <vt:lpstr>Calibri</vt:lpstr>
      <vt:lpstr>Calibri Light</vt:lpstr>
      <vt:lpstr>Wingdings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김지연</dc:creator>
  <cp:lastModifiedBy>Windows 사용자</cp:lastModifiedBy>
  <cp:revision>182</cp:revision>
  <dcterms:created xsi:type="dcterms:W3CDTF">2014-12-01T06:18:00Z</dcterms:created>
  <dcterms:modified xsi:type="dcterms:W3CDTF">2021-01-21T00:38:10Z</dcterms:modified>
</cp:coreProperties>
</file>